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학생화면" id="{B4C3CD56-DA35-4E91-B4CF-E1219F0C9C83}">
          <p14:sldIdLst>
            <p14:sldId id="264"/>
            <p14:sldId id="26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9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2025-12-31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481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2025-12-31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8598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2025-12-31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7309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2025-12-31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4921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2025-12-31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9626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2025-12-31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498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2025-12-31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5432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2025-12-31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6044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2025-12-31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7150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2025-12-31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8616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2025-12-31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0306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70219-CA73-47E1-A63E-24571A146566}" type="datetimeFigureOut">
              <a:rPr lang="ko-KR" altLang="en-US" smtClean="0"/>
              <a:t>2025-12-31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4341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185" y="925516"/>
            <a:ext cx="11492400" cy="5555798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365186" y="267744"/>
            <a:ext cx="70190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1.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학생 신청 경로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: 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학부생서비스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교과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장학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 err="1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장학신청</a:t>
            </a:r>
            <a:endParaRPr lang="ko-KR" altLang="en-US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073714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4783070" y="3853502"/>
            <a:ext cx="1595887" cy="24240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42911" y="137386"/>
            <a:ext cx="82266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2.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학생 신청 경로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: 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우측 상단 신규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장학 신청 목록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KNU-SOS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장학금 선택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endParaRPr lang="ko-KR" altLang="en-US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31173" y="6141464"/>
            <a:ext cx="67984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④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ko-KR" altLang="en-US" dirty="0" err="1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증빙파일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모두 업로드 후 우측 상단의 저장 버튼 반드시 클릭</a:t>
            </a: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298" y="694691"/>
            <a:ext cx="11387139" cy="4503432"/>
          </a:xfrm>
          <a:prstGeom prst="rect">
            <a:avLst/>
          </a:prstGeom>
        </p:spPr>
      </p:pic>
      <p:sp>
        <p:nvSpPr>
          <p:cNvPr id="22" name="직사각형 21"/>
          <p:cNvSpPr/>
          <p:nvPr/>
        </p:nvSpPr>
        <p:spPr>
          <a:xfrm>
            <a:off x="10737015" y="729874"/>
            <a:ext cx="255097" cy="27806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11108490" y="729875"/>
            <a:ext cx="216997" cy="27806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5096933" y="1933472"/>
            <a:ext cx="1691379" cy="134394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10448581" y="577862"/>
            <a:ext cx="388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①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783070" y="1801388"/>
            <a:ext cx="4093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②</a:t>
            </a:r>
          </a:p>
        </p:txBody>
      </p:sp>
      <p:sp>
        <p:nvSpPr>
          <p:cNvPr id="35" name="직사각형 34"/>
          <p:cNvSpPr/>
          <p:nvPr/>
        </p:nvSpPr>
        <p:spPr>
          <a:xfrm>
            <a:off x="5993867" y="4704545"/>
            <a:ext cx="1228725" cy="17002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5640100" y="4604889"/>
            <a:ext cx="388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③</a:t>
            </a: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2552" y="4631734"/>
            <a:ext cx="4274885" cy="1251704"/>
          </a:xfrm>
          <a:prstGeom prst="rect">
            <a:avLst/>
          </a:prstGeom>
        </p:spPr>
      </p:pic>
      <p:cxnSp>
        <p:nvCxnSpPr>
          <p:cNvPr id="39" name="직선 화살표 연결선 38"/>
          <p:cNvCxnSpPr>
            <a:endCxn id="24" idx="2"/>
          </p:cNvCxnSpPr>
          <p:nvPr/>
        </p:nvCxnSpPr>
        <p:spPr>
          <a:xfrm flipV="1">
            <a:off x="6230651" y="1007938"/>
            <a:ext cx="4986338" cy="5053116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직사각형 42"/>
          <p:cNvSpPr/>
          <p:nvPr/>
        </p:nvSpPr>
        <p:spPr>
          <a:xfrm>
            <a:off x="116195" y="4827640"/>
            <a:ext cx="3998867" cy="2931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err="1"/>
              <a:t>신청항목별</a:t>
            </a:r>
            <a:r>
              <a:rPr lang="ko-KR" altLang="en-US" sz="1400" dirty="0"/>
              <a:t> 세부항목 입력 및 증빙자료 업로드</a:t>
            </a:r>
            <a:endParaRPr lang="ko-KR" alt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3D1B666-0B16-429D-81B7-A0DD2B7EF9E0}"/>
              </a:ext>
            </a:extLst>
          </p:cNvPr>
          <p:cNvSpPr txBox="1"/>
          <p:nvPr/>
        </p:nvSpPr>
        <p:spPr>
          <a:xfrm>
            <a:off x="7222592" y="5475700"/>
            <a:ext cx="48686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solidFill>
                  <a:srgbClr val="FF0000"/>
                </a:solidFill>
              </a:rPr>
              <a:t>파일업로드의 경우 반드시 </a:t>
            </a:r>
            <a:r>
              <a:rPr lang="ko-KR" altLang="en-US" sz="1400" dirty="0" err="1">
                <a:solidFill>
                  <a:srgbClr val="FF0000"/>
                </a:solidFill>
              </a:rPr>
              <a:t>파일추가</a:t>
            </a:r>
            <a:r>
              <a:rPr lang="ko-KR" altLang="en-US" sz="1400" dirty="0">
                <a:solidFill>
                  <a:srgbClr val="FF0000"/>
                </a:solidFill>
              </a:rPr>
              <a:t> 후 </a:t>
            </a:r>
            <a:r>
              <a:rPr lang="ko-KR" altLang="en-US" sz="1400" b="1" dirty="0" err="1">
                <a:solidFill>
                  <a:srgbClr val="FF0000"/>
                </a:solidFill>
              </a:rPr>
              <a:t>파일전송</a:t>
            </a:r>
            <a:r>
              <a:rPr lang="ko-KR" altLang="en-US" sz="1400" dirty="0" err="1">
                <a:solidFill>
                  <a:srgbClr val="FF0000"/>
                </a:solidFill>
              </a:rPr>
              <a:t>을</a:t>
            </a:r>
            <a:r>
              <a:rPr lang="ko-KR" altLang="en-US" sz="1400" dirty="0">
                <a:solidFill>
                  <a:srgbClr val="FF0000"/>
                </a:solidFill>
              </a:rPr>
              <a:t> 해야함</a:t>
            </a:r>
          </a:p>
        </p:txBody>
      </p:sp>
    </p:spTree>
    <p:extLst>
      <p:ext uri="{BB962C8B-B14F-4D97-AF65-F5344CB8AC3E}">
        <p14:creationId xmlns:p14="http://schemas.microsoft.com/office/powerpoint/2010/main" val="323018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</TotalTime>
  <Words>57</Words>
  <Application>Microsoft Office PowerPoint</Application>
  <PresentationFormat>와이드스크린</PresentationFormat>
  <Paragraphs>8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KoPub돋움체 Bold</vt:lpstr>
      <vt:lpstr>맑은 고딕</vt:lpstr>
      <vt:lpstr>Arial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주영주</dc:creator>
  <cp:lastModifiedBy>user</cp:lastModifiedBy>
  <cp:revision>33</cp:revision>
  <cp:lastPrinted>2020-01-17T00:39:28Z</cp:lastPrinted>
  <dcterms:created xsi:type="dcterms:W3CDTF">2020-01-16T13:13:19Z</dcterms:created>
  <dcterms:modified xsi:type="dcterms:W3CDTF">2025-12-31T07:20:15Z</dcterms:modified>
</cp:coreProperties>
</file>